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C:\Users\psihologi\Downloads\БРОСИТЬ ЯКОРЬ  (3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85728"/>
            <a:ext cx="4214842" cy="50006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НЕДЕЛЯ ПСИХОЛОГИИ 2024 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psihologi\Downloads\БРОСИТЬ ЯКОРЬ  (2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1782" y="-41218"/>
            <a:ext cx="6940436" cy="694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psihologi\Downloads\БРОСИТЬ ЯКОРЬ  (4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5361" y="42361"/>
            <a:ext cx="6773277" cy="6773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psihologi\Downloads\БРОСИТЬ ЯКОРЬ  (5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8753" y="-4246"/>
            <a:ext cx="6866493" cy="686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psihologi\Downloads\БРОСИТЬ ЯКОРЬ  (6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254355" cy="6825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psihologi\Downloads\БРОСИТЬ ЯКОРЬ  (1)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778674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PresentationFormat>Экран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psihologi</dc:creator>
  <cp:lastModifiedBy>psihologi</cp:lastModifiedBy>
  <cp:revision>1</cp:revision>
  <dcterms:created xsi:type="dcterms:W3CDTF">2024-04-22T11:36:56Z</dcterms:created>
  <dcterms:modified xsi:type="dcterms:W3CDTF">2024-04-22T11:39:41Z</dcterms:modified>
</cp:coreProperties>
</file>